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74" r:id="rId8"/>
    <p:sldId id="267" r:id="rId9"/>
    <p:sldId id="268" r:id="rId10"/>
    <p:sldId id="269" r:id="rId11"/>
    <p:sldId id="270" r:id="rId12"/>
    <p:sldId id="271" r:id="rId13"/>
    <p:sldId id="264" r:id="rId14"/>
    <p:sldId id="265" r:id="rId15"/>
    <p:sldId id="266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3EF3-46B5-7156-B430-437BE1FCB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6962E-103E-6154-3596-5B015F0D8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DF9B4-0A82-0576-5AAC-38CB7B73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5787-122C-2EFA-6149-7E13F82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A3BE-4744-F47B-93A2-96B30B26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C49A-A4F6-FB7F-75DC-24AA660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DE703-5FC6-44C6-72FD-BCE25628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23C30-1B22-E482-A33E-7ECADD5A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42D4-53FA-CC37-E7BE-D37ACDFA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25036-5C66-F349-3A89-5FAA23F9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0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7B096-50BB-FBC9-F09D-B579362F4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C0063-E6F8-5310-4ED0-E426A746C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1BE2-0C29-50E2-52F1-16F52F04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F276-2C26-E96E-F695-50507794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16569-81C2-48AE-C2F0-7AF94FBE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7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955B-BE3B-B007-B4E5-B1550237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48D-86B7-202E-A645-1C9CFDC9E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1755-1095-0E8D-C75D-8A062DF0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51CD-7DF6-5164-919D-AC3CC43D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0FAD5-8C35-4030-3EEB-F5FB3F37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4A77-81CE-3D2D-AC84-8CFF7A34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D9F4D-5D3B-EB39-574A-FC41C83A1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21177-10A8-769E-F1EC-0F9399A8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2290-E669-127A-1BAF-33F73863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6C70-78E1-F165-CEB0-E17CDE8A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B037-B1AF-4E62-4ED1-B3F1CF18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4733-547F-323B-7B54-8D95FB8E0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4B84D-D142-E7BD-E172-7C10891C9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8F637-46D2-BCE6-9AA1-F8862848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8B085-1FA6-5D0D-09C4-074A1D1C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E4915-6B89-2B33-2A1A-CBE3BBA5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9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D3C5-62FE-5D7B-D412-CEE7DF6F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5519F-6C6B-5B09-BA07-AB2F7B39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3F995-7C7B-0654-2B1C-65D1C446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DE829-6EBD-D2AA-DFF7-CD08BACF9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5D1FD-3B4B-30DE-C104-E03EBB203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DD0CD-D2ED-7A98-D3B5-25CBC8F7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26946-4EE5-111B-25AA-C21AA202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1417D-CA3A-B43D-C1FC-2ABDE836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CE10-4E75-B8EC-EB72-72BC8540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E8EAF-58A8-F272-C819-0940C63C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08531-2C8B-E0D0-F933-1EC239E8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C2D9B-99A0-8E1B-3549-1C3CEC94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9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72399-EA4C-C3FA-122C-4DC2B46B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805D8-4F61-573F-3F80-9122F48E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6E13-8EBE-A9AB-DC8C-C48F1CC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9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75CB-1E6F-5A49-6CBD-8054025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AA35-EC4D-6CE7-1D74-533410E4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34BF-6897-879C-81BB-272F4329C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5546A-C567-947D-4DF6-F9F620E8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363A9-A8C5-00B8-59BB-541FA9FA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52488-A821-5952-397C-80F286FC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2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622F-277C-67D5-69BA-55AEFB8D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04F27-24F0-5A5B-16A3-A0C7AD00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982FC-152C-4B73-7197-747325247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186D3-569B-A3C4-E038-3CE40296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092A0-3801-B191-979F-CDFE4488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3581D-DE57-E2E5-B0FA-6C8C0F31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1CA7B4-50A0-ADF1-AB55-AD40EB44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6006-BAE5-605D-0F41-B44998B43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B7A96-C3DD-C74E-62F9-70306C1F0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9B1A2-8450-45B3-9BC1-59B379262BD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FCD7-5C77-FEC2-A7B2-8BA7E1516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8E67-6B20-CDC5-8E1F-B0C9BF6D7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4117-6E6D-4282-9DAF-756838192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9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9447-C167-8D3C-0F9B-706D002CF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1D8CC-CC45-03B2-1636-16808EC1C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0EFA1-06D7-A920-2FE4-5570C0AC9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4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87FC-A9DD-2AC6-C749-47E20ED4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5BA93-AA74-C2D1-6C64-D3F4F3BB9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5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76B98-0A9F-C645-141A-0BDEA944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DB798-C034-5FAA-36BE-91A6C673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008C-3C4C-AE47-5C65-DA36C5ACA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0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D7508-5069-D343-4175-94482DBD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B925-628A-54E9-A6A1-524F61F1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804F6-CFD5-1D91-DCB3-89387288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F13B26-9506-B5C2-8E6C-6151CBC6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C3869-5645-EFB1-4C40-159E69ED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D19EA-0413-64B1-011C-95984769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A8E5B-B791-096F-187D-4F896F17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C96AC-1036-CC45-7961-6C7359C7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C96AC-1036-CC45-7961-6C7359C7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554C1-FE68-4E61-701C-69DFE18AF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B23D5-0922-5317-0823-35DC420C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ESSAM</dc:creator>
  <cp:lastModifiedBy>OMAR ESSAM</cp:lastModifiedBy>
  <cp:revision>2</cp:revision>
  <dcterms:created xsi:type="dcterms:W3CDTF">2022-07-24T17:37:41Z</dcterms:created>
  <dcterms:modified xsi:type="dcterms:W3CDTF">2022-07-24T22:04:01Z</dcterms:modified>
</cp:coreProperties>
</file>